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83"/>
  </p:notesMasterIdLst>
  <p:sldIdLst>
    <p:sldId id="298" r:id="rId2"/>
    <p:sldId id="302" r:id="rId3"/>
    <p:sldId id="303" r:id="rId4"/>
    <p:sldId id="300" r:id="rId5"/>
    <p:sldId id="301" r:id="rId6"/>
    <p:sldId id="256" r:id="rId7"/>
    <p:sldId id="257" r:id="rId8"/>
    <p:sldId id="260" r:id="rId9"/>
    <p:sldId id="25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4" r:id="rId20"/>
    <p:sldId id="273" r:id="rId21"/>
    <p:sldId id="271" r:id="rId22"/>
    <p:sldId id="270" r:id="rId23"/>
    <p:sldId id="272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6" r:id="rId34"/>
    <p:sldId id="284" r:id="rId35"/>
    <p:sldId id="285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74300" autoAdjust="0"/>
  </p:normalViewPr>
  <p:slideViewPr>
    <p:cSldViewPr snapToGrid="0">
      <p:cViewPr varScale="1">
        <p:scale>
          <a:sx n="61" d="100"/>
          <a:sy n="61" d="100"/>
        </p:scale>
        <p:origin x="14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77B0E88-AAFF-4965-910E-9CD5B82CB96E}" type="datetimeFigureOut">
              <a:rPr lang="he-IL" smtClean="0"/>
              <a:t>כ"א/אייר/תשפ"ד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3F275A1-CB45-482A-A522-AF5AD77BFB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972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8656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N=1000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reward</a:t>
            </a:r>
            <a:endParaRPr lang="he-IL" dirty="0"/>
          </a:p>
          <a:p>
            <a:r>
              <a:rPr lang="en-US" dirty="0"/>
              <a:t>No scale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178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N=1000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reward</a:t>
            </a:r>
            <a:br>
              <a:rPr lang="en-US" dirty="0"/>
            </a:br>
            <a:r>
              <a:rPr lang="en-US" dirty="0"/>
              <a:t>and adjust reward</a:t>
            </a:r>
            <a:endParaRPr lang="he-IL" dirty="0"/>
          </a:p>
          <a:p>
            <a:r>
              <a:rPr lang="en-US" dirty="0"/>
              <a:t>No scale</a:t>
            </a:r>
            <a:endParaRPr lang="he-IL" dirty="0"/>
          </a:p>
          <a:p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3638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update (zero reward)</a:t>
            </a:r>
            <a:br>
              <a:rPr lang="en-US" dirty="0"/>
            </a:br>
            <a:r>
              <a:rPr lang="en-US" dirty="0"/>
              <a:t>n =2000</a:t>
            </a:r>
          </a:p>
          <a:p>
            <a:r>
              <a:rPr lang="en-US" dirty="0"/>
              <a:t>K=1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7615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update (zero reward)</a:t>
            </a:r>
            <a:br>
              <a:rPr lang="en-US" dirty="0"/>
            </a:br>
            <a:r>
              <a:rPr lang="en-US" dirty="0"/>
              <a:t>n =10000</a:t>
            </a:r>
          </a:p>
          <a:p>
            <a:r>
              <a:rPr lang="en-US" dirty="0"/>
              <a:t>K=1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2249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N=10000</a:t>
            </a:r>
          </a:p>
          <a:p>
            <a:r>
              <a:rPr lang="en-US" dirty="0"/>
              <a:t>With reward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3508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N=10000</a:t>
            </a:r>
          </a:p>
          <a:p>
            <a:r>
              <a:rPr lang="en-US" dirty="0"/>
              <a:t>With</a:t>
            </a:r>
            <a:r>
              <a:rPr lang="he-IL" dirty="0"/>
              <a:t> </a:t>
            </a:r>
            <a:r>
              <a:rPr lang="en-US" dirty="0"/>
              <a:t>no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47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N=10000</a:t>
            </a:r>
          </a:p>
          <a:p>
            <a:r>
              <a:rPr lang="en-US" dirty="0"/>
              <a:t>With</a:t>
            </a:r>
            <a:r>
              <a:rPr lang="he-IL" dirty="0"/>
              <a:t>  </a:t>
            </a:r>
            <a:r>
              <a:rPr lang="en-US" dirty="0"/>
              <a:t>and adjusted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0229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N=1000s</a:t>
            </a:r>
          </a:p>
          <a:p>
            <a:r>
              <a:rPr lang="en-US" dirty="0"/>
              <a:t>With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1120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N=1000</a:t>
            </a:r>
          </a:p>
          <a:p>
            <a:r>
              <a:rPr lang="en-US" dirty="0"/>
              <a:t>With</a:t>
            </a:r>
            <a:r>
              <a:rPr lang="he-IL" dirty="0"/>
              <a:t>  </a:t>
            </a:r>
            <a:r>
              <a:rPr lang="en-US" dirty="0"/>
              <a:t>and adjusted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1228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N=1000</a:t>
            </a:r>
          </a:p>
          <a:p>
            <a:r>
              <a:rPr lang="en-US" dirty="0"/>
              <a:t>With</a:t>
            </a:r>
            <a:r>
              <a:rPr lang="he-IL" dirty="0"/>
              <a:t> </a:t>
            </a:r>
            <a:r>
              <a:rPr lang="en-US" dirty="0"/>
              <a:t>no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3462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 = 5000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reward distance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2523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N=1000</a:t>
            </a:r>
            <a:br>
              <a:rPr lang="en-US" dirty="0"/>
            </a:br>
            <a:r>
              <a:rPr lang="en-US" dirty="0"/>
              <a:t>with no reward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0077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</a:t>
            </a:r>
            <a:br>
              <a:rPr lang="en-US" dirty="0"/>
            </a:br>
            <a:r>
              <a:rPr lang="en-US" dirty="0"/>
              <a:t>with adjusted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7297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</a:t>
            </a:r>
            <a:br>
              <a:rPr lang="en-US" dirty="0"/>
            </a:br>
            <a:r>
              <a:rPr lang="en-US" dirty="0"/>
              <a:t>with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9942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</a:t>
            </a:r>
            <a:br>
              <a:rPr lang="en-US" dirty="0"/>
            </a:br>
            <a:r>
              <a:rPr lang="en-US" dirty="0"/>
              <a:t>with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7113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</a:t>
            </a:r>
            <a:br>
              <a:rPr lang="en-US" dirty="0"/>
            </a:br>
            <a:r>
              <a:rPr lang="en-US" dirty="0"/>
              <a:t>with</a:t>
            </a:r>
            <a:r>
              <a:rPr lang="he-IL" dirty="0"/>
              <a:t> </a:t>
            </a:r>
            <a:r>
              <a:rPr lang="en-US" dirty="0"/>
              <a:t>adjusted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9930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</a:t>
            </a:r>
            <a:br>
              <a:rPr lang="en-US" dirty="0"/>
            </a:br>
            <a:r>
              <a:rPr lang="en-US" dirty="0"/>
              <a:t>with</a:t>
            </a:r>
            <a:r>
              <a:rPr lang="he-IL" dirty="0"/>
              <a:t> </a:t>
            </a:r>
            <a:r>
              <a:rPr lang="en-US" dirty="0"/>
              <a:t>no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43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6285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N=10000</a:t>
            </a:r>
            <a:br>
              <a:rPr lang="en-US" dirty="0"/>
            </a:br>
            <a:r>
              <a:rPr lang="en-US" dirty="0"/>
              <a:t>with</a:t>
            </a:r>
            <a:r>
              <a:rPr lang="he-IL" dirty="0"/>
              <a:t> </a:t>
            </a:r>
            <a:r>
              <a:rPr lang="en-US" dirty="0"/>
              <a:t>adjusted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44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8160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N=10000</a:t>
            </a:r>
            <a:br>
              <a:rPr lang="en-US" dirty="0"/>
            </a:br>
            <a:r>
              <a:rPr lang="en-US" dirty="0"/>
              <a:t>with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45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06211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N=10000</a:t>
            </a:r>
            <a:br>
              <a:rPr lang="en-US" dirty="0"/>
            </a:br>
            <a:r>
              <a:rPr lang="en-US" dirty="0"/>
              <a:t>with no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46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7870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pair 0.2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48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36701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 = 10000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 no reward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74320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pairs 0.2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49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684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no pairs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50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6547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Wito</a:t>
            </a:r>
            <a:r>
              <a:rPr lang="en-US" dirty="0"/>
              <a:t> no pairs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51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28399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pairs 0.2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52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266556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pairs 0.2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53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77521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pairs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54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91425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pairs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55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61984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pairs 0.2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56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50564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pairs 0.2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57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6353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Without pairs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58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0404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 = 10000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 distance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75808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Without pairs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59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3205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pairs 0.2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60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60784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pairs 0.2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61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94548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Without pairs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62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35031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Without pairs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63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13885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pairs 0.2</a:t>
            </a:r>
            <a:endParaRPr lang="he-IL" dirty="0"/>
          </a:p>
          <a:p>
            <a:r>
              <a:rPr lang="en-US" dirty="0"/>
              <a:t>EUC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65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46768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pairs 0.2</a:t>
            </a:r>
            <a:endParaRPr lang="he-IL" dirty="0"/>
          </a:p>
          <a:p>
            <a:r>
              <a:rPr lang="en-US" dirty="0"/>
              <a:t>EUC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66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71946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WithOUT</a:t>
            </a:r>
            <a:r>
              <a:rPr lang="en-US" dirty="0"/>
              <a:t> pairs EUCLAIDEAN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67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25082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WithOUT</a:t>
            </a:r>
            <a:r>
              <a:rPr lang="en-US" dirty="0"/>
              <a:t> pairs EUCLAIDEAN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68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083724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pairs 0.2</a:t>
            </a:r>
            <a:endParaRPr lang="he-IL" dirty="0"/>
          </a:p>
          <a:p>
            <a:r>
              <a:rPr lang="en-US" dirty="0"/>
              <a:t>EUC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69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5842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 2* distance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13112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pairs 0.2</a:t>
            </a:r>
            <a:endParaRPr lang="he-IL" dirty="0"/>
          </a:p>
          <a:p>
            <a:r>
              <a:rPr lang="en-US" dirty="0"/>
              <a:t>EUC</a:t>
            </a:r>
            <a:endParaRPr lang="he-IL"/>
          </a:p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70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5101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 100* distance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024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 = 10000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 no reward</a:t>
            </a:r>
            <a:endParaRPr lang="he-IL" dirty="0"/>
          </a:p>
          <a:p>
            <a:r>
              <a:rPr lang="en-US" dirty="0"/>
              <a:t>No scale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130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 = 10000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reward</a:t>
            </a:r>
            <a:endParaRPr lang="he-IL" dirty="0"/>
          </a:p>
          <a:p>
            <a:r>
              <a:rPr lang="en-US" dirty="0"/>
              <a:t>No scale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2815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N=1000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no reward</a:t>
            </a:r>
            <a:endParaRPr lang="he-IL" dirty="0"/>
          </a:p>
          <a:p>
            <a:r>
              <a:rPr lang="en-US" dirty="0"/>
              <a:t>No scale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3261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6F7D9D9-A0B1-5F2F-0AF6-1F366722D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8950021-CCEA-D176-9664-5D82F28BC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724AD03-DF7D-52AE-21DF-3892F2E2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כ"א/אייר/תשפ"ד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41BB1EF-4B38-2DA4-2D1A-38FE89CC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729D207-37FB-A857-DF1F-304C30C4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7763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4E37F4-1FA1-060A-B812-16DE581B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A7AECEA8-AC7F-254C-9226-F4C8F647D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2818AEB-F7B7-D51D-78A2-71827FA5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כ"א/אייר/תשפ"ד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5636270-C911-2215-D4C7-0CE1EDBD4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57D4D9C-B3DD-9E39-C114-B931AA8A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4658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AC28C660-8F33-186E-77C5-BD23BBD7C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9281986-D7D4-3032-6111-32D882D18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FFC50EA-28B4-8433-D3DB-570ACC2AA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כ"א/אייר/תשפ"ד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3F47FDF-FFE8-806D-7B13-60A57A84F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13AB095-D5CF-6D3B-ACEF-AE4644C5A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417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665D097-9887-02CA-1B06-7E6DE2F1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63CB7DF-E357-70AF-F269-E342A3EEE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73B6EFF-EED0-FBA8-EEBC-6D91132E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כ"א/אייר/תשפ"ד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E632F4A-D407-0384-8D51-BCC3A428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3EDF1A1-0068-107B-B272-A6D85314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8576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6FBAC4-B67A-D273-B269-48C3696D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0A75D35-3AB3-213B-0BDD-5F0034A47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14C0C8E-E574-D9DF-2A45-28BE6F52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כ"א/אייר/תשפ"ד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0829411-20C0-5ACE-D76E-39F47A5EC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2566BFF-C74D-19BC-6DF8-EEA74C8B7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25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3E046D8-566E-ED5F-C239-19DD9CF1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F37818B-20F8-058E-87D2-1C24E7AE5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DCB4509-8501-2F6E-FE39-DBFB17AF9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26CD895-C481-49C0-D095-5D6AA6355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כ"א/אייר/תשפ"ד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E834B8E-63A6-B7CA-2480-69B187702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B753617-B7BB-DDB6-9683-E993C7EF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525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57D4D33-F996-4F7E-E9B4-B8FA3FC1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6A30F42-E559-703A-1C91-D4C55BDED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27F2E52-06FC-C13F-9978-730F850FF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F5492933-8201-67E5-932E-9F1A07558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41F2A2A-B5CD-7191-DB6E-08248E602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B6F94B52-5D60-2D45-863A-9177BEE9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כ"א/אייר/תשפ"ד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13782253-420C-AA9A-B624-228888A45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3CB52C20-366A-C797-564F-F0817FF5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3859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53259B-8C78-8617-F42C-3F81A6E9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252AA3C-2AC9-5250-4108-2802D3393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כ"א/אייר/תשפ"ד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AF68755-3CE4-844A-401D-742985299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C250E6-90D7-A9D7-7206-71DDBAD5B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9565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69E494E1-D5CF-1AB6-D6EB-A52AB0A4E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כ"א/אייר/תשפ"ד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E5D231F3-520E-D29B-8128-52D0AAB76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F04DC55-A2E3-0B4E-3F05-815EF730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5290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A27BD5-DB36-41D5-EFB1-52167B8DB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597FCEB-C500-56D5-527D-0A67FDAE2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6711939-48DA-A412-721C-E0867C716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302EDD1-FDD6-BFF5-3349-52CDD5EC5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כ"א/אייר/תשפ"ד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8CF7434-9272-B27E-A15D-377FD58C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51880E7-1B3B-0CF8-D0B4-519F2C24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9849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8524447-B8B5-FA90-D268-A90B1A1C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3AB31DE0-6A23-3E8A-02F7-7571A3D341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D26779C-3428-8906-5AC6-46E97AC1B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F545061-C523-8B8D-57FE-E45D805ED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כ"א/אייר/תשפ"ד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87054D9-5E93-9CB1-2DCC-30066CAA6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DBA8F1F-6E0F-87AD-ED26-3E3890D8D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127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9A3B5361-F083-7BD7-B7E3-669534BD4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52BCBD2-1086-1443-A0AE-F2AA309EA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E970909-B839-CD73-82D8-87F6E5B78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F0290-AAA0-4873-8674-5DE7BA12DD5C}" type="datetimeFigureOut">
              <a:rPr lang="he-IL" smtClean="0"/>
              <a:t>כ"א/אייר/תשפ"ד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36FFC04-627B-7EF0-E62B-789F99877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938392D-BE00-2277-2D19-DED30BC97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308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C79A32AE-45D6-4209-2A97-2A7411A64D5E}"/>
              </a:ext>
            </a:extLst>
          </p:cNvPr>
          <p:cNvSpPr/>
          <p:nvPr/>
        </p:nvSpPr>
        <p:spPr>
          <a:xfrm>
            <a:off x="3050332" y="3001616"/>
            <a:ext cx="961053" cy="9423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B30D7613-5E9C-5921-1679-3090F1478DC3}"/>
              </a:ext>
            </a:extLst>
          </p:cNvPr>
          <p:cNvSpPr/>
          <p:nvPr/>
        </p:nvSpPr>
        <p:spPr>
          <a:xfrm>
            <a:off x="3050332" y="1491215"/>
            <a:ext cx="961053" cy="9423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E5F46E2B-A987-8915-8825-41B04EBB60B4}"/>
              </a:ext>
            </a:extLst>
          </p:cNvPr>
          <p:cNvCxnSpPr>
            <a:cxnSpLocks/>
          </p:cNvCxnSpPr>
          <p:nvPr/>
        </p:nvCxnSpPr>
        <p:spPr>
          <a:xfrm>
            <a:off x="4011385" y="1781296"/>
            <a:ext cx="4032685" cy="3253768"/>
          </a:xfrm>
          <a:prstGeom prst="straightConnector1">
            <a:avLst/>
          </a:prstGeom>
          <a:ln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E6A63CFB-DFEC-6A05-6BCE-C5FB88D8B2CE}"/>
              </a:ext>
            </a:extLst>
          </p:cNvPr>
          <p:cNvCxnSpPr>
            <a:cxnSpLocks/>
          </p:cNvCxnSpPr>
          <p:nvPr/>
        </p:nvCxnSpPr>
        <p:spPr>
          <a:xfrm flipV="1">
            <a:off x="4011385" y="3001616"/>
            <a:ext cx="4529236" cy="513878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מלבן 11">
            <a:extLst>
              <a:ext uri="{FF2B5EF4-FFF2-40B4-BE49-F238E27FC236}">
                <a16:creationId xmlns:a16="http://schemas.microsoft.com/office/drawing/2014/main" id="{DF137125-A3DE-F2BE-412A-F15FCE88DAFF}"/>
              </a:ext>
            </a:extLst>
          </p:cNvPr>
          <p:cNvSpPr/>
          <p:nvPr/>
        </p:nvSpPr>
        <p:spPr>
          <a:xfrm>
            <a:off x="8540621" y="2433607"/>
            <a:ext cx="961053" cy="9423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71496096-A074-2DE5-3D88-DAE6F2C8EE57}"/>
              </a:ext>
            </a:extLst>
          </p:cNvPr>
          <p:cNvSpPr/>
          <p:nvPr/>
        </p:nvSpPr>
        <p:spPr>
          <a:xfrm>
            <a:off x="8044070" y="4596319"/>
            <a:ext cx="961053" cy="9423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34156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6689BF93-217D-71BD-FA8C-B7FDDBE23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533525"/>
            <a:ext cx="93345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72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8789FB6-4E2E-A6C4-A98B-0301F35FF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1704975"/>
            <a:ext cx="96297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95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6A7C2DBC-6746-8224-26D5-48FD4149A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492" y="1058974"/>
            <a:ext cx="4801016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4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38E413B-F99F-3A36-C132-B60FC35ED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393" y="254995"/>
            <a:ext cx="7087214" cy="634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75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6280BAA-26D5-B3B9-4505-39CAD4E31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202" y="625382"/>
            <a:ext cx="5627595" cy="542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48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CC1814E-15AC-657F-F898-EB99E4100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442" y="818924"/>
            <a:ext cx="5723116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52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B842638-F764-B591-0728-E3222F90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838" y="868458"/>
            <a:ext cx="5578323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72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9CFCDC4-E0FC-9D56-9102-9BB526082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924" y="929423"/>
            <a:ext cx="5220152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29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ED9D655-D7F6-416D-2F9F-0982C817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355" y="925613"/>
            <a:ext cx="5197290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39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5205CE9-0561-5C20-5540-DE6487A1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975" y="944664"/>
            <a:ext cx="5182049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3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C79A32AE-45D6-4209-2A97-2A7411A64D5E}"/>
              </a:ext>
            </a:extLst>
          </p:cNvPr>
          <p:cNvSpPr/>
          <p:nvPr/>
        </p:nvSpPr>
        <p:spPr>
          <a:xfrm>
            <a:off x="3050332" y="3001616"/>
            <a:ext cx="961053" cy="9423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B30D7613-5E9C-5921-1679-3090F1478DC3}"/>
              </a:ext>
            </a:extLst>
          </p:cNvPr>
          <p:cNvSpPr/>
          <p:nvPr/>
        </p:nvSpPr>
        <p:spPr>
          <a:xfrm>
            <a:off x="8044070" y="4590139"/>
            <a:ext cx="961053" cy="9423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E6A63CFB-DFEC-6A05-6BCE-C5FB88D8B2CE}"/>
              </a:ext>
            </a:extLst>
          </p:cNvPr>
          <p:cNvCxnSpPr>
            <a:cxnSpLocks/>
          </p:cNvCxnSpPr>
          <p:nvPr/>
        </p:nvCxnSpPr>
        <p:spPr>
          <a:xfrm flipV="1">
            <a:off x="4011385" y="3001616"/>
            <a:ext cx="4529236" cy="513878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מלבן 11">
            <a:extLst>
              <a:ext uri="{FF2B5EF4-FFF2-40B4-BE49-F238E27FC236}">
                <a16:creationId xmlns:a16="http://schemas.microsoft.com/office/drawing/2014/main" id="{DF137125-A3DE-F2BE-412A-F15FCE88DAFF}"/>
              </a:ext>
            </a:extLst>
          </p:cNvPr>
          <p:cNvSpPr/>
          <p:nvPr/>
        </p:nvSpPr>
        <p:spPr>
          <a:xfrm>
            <a:off x="8540621" y="2433607"/>
            <a:ext cx="961053" cy="9423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0876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221C1F8-F14D-0419-A14F-C6F7241D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406" y="868458"/>
            <a:ext cx="5159187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64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13FBED4-E3F4-12C4-6494-6516AADBF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456" y="1497162"/>
            <a:ext cx="4237087" cy="386367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A6D13D4-A1CD-A88A-2C1F-C996D161D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060" y="1440007"/>
            <a:ext cx="4381880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8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EBD33BA-0910-325D-34AA-163E4CA41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506" y="1801989"/>
            <a:ext cx="3314987" cy="3254022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ECB3BD4-0B6D-B9FB-C3CB-0451063E3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885" y="1821040"/>
            <a:ext cx="3330229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45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E3B5CDF-E421-A0CD-EE72-F0355465C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34" y="1798178"/>
            <a:ext cx="3368332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57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123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6D87995-EA22-F31B-E35B-F4C2C8AC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388" y="1024681"/>
            <a:ext cx="4877223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49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1D72F68-B547-CF4C-C300-BB8E76499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112" y="1142802"/>
            <a:ext cx="4785775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94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2E5083C-6AB0-AE61-CB0A-AE21725F7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974" y="1154233"/>
            <a:ext cx="4740051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62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3D8C7E4-48E6-7130-D4CD-2AC9819E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769" y="906561"/>
            <a:ext cx="5334462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05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778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C79A32AE-45D6-4209-2A97-2A7411A64D5E}"/>
              </a:ext>
            </a:extLst>
          </p:cNvPr>
          <p:cNvSpPr/>
          <p:nvPr/>
        </p:nvSpPr>
        <p:spPr>
          <a:xfrm>
            <a:off x="8540621" y="2433607"/>
            <a:ext cx="961053" cy="9423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B30D7613-5E9C-5921-1679-3090F1478DC3}"/>
              </a:ext>
            </a:extLst>
          </p:cNvPr>
          <p:cNvSpPr/>
          <p:nvPr/>
        </p:nvSpPr>
        <p:spPr>
          <a:xfrm>
            <a:off x="8044070" y="4590139"/>
            <a:ext cx="961053" cy="9423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6532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823B9C3-16F3-AAF8-B007-D239182C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205" y="255509"/>
            <a:ext cx="5973685" cy="592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84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56DBB24-F612-C2FC-24ED-4185C747E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255" y="-251073"/>
            <a:ext cx="6722786" cy="66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4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358018A-3E75-E6E7-9E2B-916D12738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47" y="0"/>
            <a:ext cx="6826871" cy="672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22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7A35FB2-605F-B744-7ED3-3372DD8DB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828" y="-120248"/>
            <a:ext cx="6721738" cy="678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72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05DE4E43-B4E1-89F5-2A84-40BF30765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450" y="422110"/>
            <a:ext cx="5824602" cy="576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7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F8A7B32-F79E-B998-64ED-2D92B60AA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732" y="624884"/>
            <a:ext cx="5822535" cy="578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5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191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36C3453-C52F-A3DF-1E01-9E11F09F25FB}"/>
              </a:ext>
            </a:extLst>
          </p:cNvPr>
          <p:cNvSpPr txBox="1"/>
          <p:nvPr/>
        </p:nvSpPr>
        <p:spPr>
          <a:xfrm>
            <a:off x="2557397" y="2379945"/>
            <a:ext cx="707720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b="1" dirty="0"/>
              <a:t>With Uniform</a:t>
            </a:r>
            <a:endParaRPr lang="he-IL" sz="7200" b="1" dirty="0"/>
          </a:p>
        </p:txBody>
      </p:sp>
    </p:spTree>
    <p:extLst>
      <p:ext uri="{BB962C8B-B14F-4D97-AF65-F5344CB8AC3E}">
        <p14:creationId xmlns:p14="http://schemas.microsoft.com/office/powerpoint/2010/main" val="3147308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1D9F77C-E4E1-34BC-B2B3-141E6D785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37" y="1709463"/>
            <a:ext cx="11901726" cy="319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77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B543688C-926C-4570-A93D-1CD2A1CB7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00" y="1706810"/>
            <a:ext cx="11560809" cy="292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אליפסה 5">
            <a:extLst>
              <a:ext uri="{FF2B5EF4-FFF2-40B4-BE49-F238E27FC236}">
                <a16:creationId xmlns:a16="http://schemas.microsoft.com/office/drawing/2014/main" id="{C29D8466-C519-4877-F7DB-05F9384B95D6}"/>
              </a:ext>
            </a:extLst>
          </p:cNvPr>
          <p:cNvSpPr/>
          <p:nvPr/>
        </p:nvSpPr>
        <p:spPr>
          <a:xfrm>
            <a:off x="2116896" y="1006078"/>
            <a:ext cx="501043" cy="46137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8542A535-0DE6-0BF5-CDBB-26F00D9ED27E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617939" y="1236766"/>
            <a:ext cx="4793292" cy="9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אליפסה 9">
            <a:extLst>
              <a:ext uri="{FF2B5EF4-FFF2-40B4-BE49-F238E27FC236}">
                <a16:creationId xmlns:a16="http://schemas.microsoft.com/office/drawing/2014/main" id="{F1224AD0-874F-6B6E-CA9A-2E7790A3AA00}"/>
              </a:ext>
            </a:extLst>
          </p:cNvPr>
          <p:cNvSpPr/>
          <p:nvPr/>
        </p:nvSpPr>
        <p:spPr>
          <a:xfrm>
            <a:off x="7411231" y="1100431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אליפסה 15">
            <a:extLst>
              <a:ext uri="{FF2B5EF4-FFF2-40B4-BE49-F238E27FC236}">
                <a16:creationId xmlns:a16="http://schemas.microsoft.com/office/drawing/2014/main" id="{84C1F24A-DE1D-85B1-ED5E-39B103209256}"/>
              </a:ext>
            </a:extLst>
          </p:cNvPr>
          <p:cNvSpPr/>
          <p:nvPr/>
        </p:nvSpPr>
        <p:spPr>
          <a:xfrm>
            <a:off x="9137737" y="55143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D5F7C55E-F6E5-4C71-D4A1-E59340BF6CF0}"/>
              </a:ext>
            </a:extLst>
          </p:cNvPr>
          <p:cNvCxnSpPr>
            <a:cxnSpLocks/>
            <a:stCxn id="10" idx="7"/>
            <a:endCxn id="16" idx="3"/>
          </p:cNvCxnSpPr>
          <p:nvPr/>
        </p:nvCxnSpPr>
        <p:spPr>
          <a:xfrm flipV="1">
            <a:off x="7838898" y="448951"/>
            <a:ext cx="1372215" cy="719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F3664425-F52F-2C25-D472-D054ED315833}"/>
              </a:ext>
            </a:extLst>
          </p:cNvPr>
          <p:cNvSpPr/>
          <p:nvPr/>
        </p:nvSpPr>
        <p:spPr>
          <a:xfrm>
            <a:off x="2156562" y="5039821"/>
            <a:ext cx="501043" cy="46137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2C27A2C3-7F14-4F85-5E8A-243ECD9E08E5}"/>
              </a:ext>
            </a:extLst>
          </p:cNvPr>
          <p:cNvSpPr/>
          <p:nvPr/>
        </p:nvSpPr>
        <p:spPr>
          <a:xfrm>
            <a:off x="9224377" y="4072576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חץ: למטה 26">
            <a:extLst>
              <a:ext uri="{FF2B5EF4-FFF2-40B4-BE49-F238E27FC236}">
                <a16:creationId xmlns:a16="http://schemas.microsoft.com/office/drawing/2014/main" id="{7B574C4F-E58D-2ED0-3523-E6D5E6EB2F61}"/>
              </a:ext>
            </a:extLst>
          </p:cNvPr>
          <p:cNvSpPr/>
          <p:nvPr/>
        </p:nvSpPr>
        <p:spPr>
          <a:xfrm>
            <a:off x="5417510" y="2807746"/>
            <a:ext cx="392481" cy="146867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66BB942F-C906-5CBC-BB42-15B1D4B9DEF1}"/>
              </a:ext>
            </a:extLst>
          </p:cNvPr>
          <p:cNvSpPr txBox="1"/>
          <p:nvPr/>
        </p:nvSpPr>
        <p:spPr>
          <a:xfrm>
            <a:off x="1102288" y="1036710"/>
            <a:ext cx="101460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Robot 1</a:t>
            </a:r>
            <a:endParaRPr lang="he-IL" sz="2000" b="1" dirty="0"/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95C7230E-C38C-FB73-7D18-3C61826071E3}"/>
              </a:ext>
            </a:extLst>
          </p:cNvPr>
          <p:cNvSpPr txBox="1"/>
          <p:nvPr/>
        </p:nvSpPr>
        <p:spPr>
          <a:xfrm>
            <a:off x="1141954" y="5070452"/>
            <a:ext cx="101460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Robot 1</a:t>
            </a:r>
            <a:endParaRPr lang="he-IL" sz="2000" b="1" dirty="0"/>
          </a:p>
        </p:txBody>
      </p:sp>
      <p:sp>
        <p:nvSpPr>
          <p:cNvPr id="31" name="אליפסה 30">
            <a:extLst>
              <a:ext uri="{FF2B5EF4-FFF2-40B4-BE49-F238E27FC236}">
                <a16:creationId xmlns:a16="http://schemas.microsoft.com/office/drawing/2014/main" id="{622C6F97-97E7-11ED-95FA-332D68504635}"/>
              </a:ext>
            </a:extLst>
          </p:cNvPr>
          <p:cNvSpPr/>
          <p:nvPr/>
        </p:nvSpPr>
        <p:spPr>
          <a:xfrm>
            <a:off x="2156562" y="5763700"/>
            <a:ext cx="501043" cy="46137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אליפסה 31">
            <a:extLst>
              <a:ext uri="{FF2B5EF4-FFF2-40B4-BE49-F238E27FC236}">
                <a16:creationId xmlns:a16="http://schemas.microsoft.com/office/drawing/2014/main" id="{23842AC2-150B-C74F-A9F7-55F93EF154F1}"/>
              </a:ext>
            </a:extLst>
          </p:cNvPr>
          <p:cNvSpPr/>
          <p:nvPr/>
        </p:nvSpPr>
        <p:spPr>
          <a:xfrm>
            <a:off x="8471779" y="6062339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1B2B1AD7-B6B2-27F7-91FA-8EDE99EEF0F2}"/>
              </a:ext>
            </a:extLst>
          </p:cNvPr>
          <p:cNvSpPr txBox="1"/>
          <p:nvPr/>
        </p:nvSpPr>
        <p:spPr>
          <a:xfrm>
            <a:off x="1141954" y="5794331"/>
            <a:ext cx="101460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Robot 2</a:t>
            </a:r>
            <a:endParaRPr lang="he-IL" sz="2000" b="1" dirty="0"/>
          </a:p>
        </p:txBody>
      </p:sp>
      <p:sp>
        <p:nvSpPr>
          <p:cNvPr id="35" name="אליפסה 34">
            <a:extLst>
              <a:ext uri="{FF2B5EF4-FFF2-40B4-BE49-F238E27FC236}">
                <a16:creationId xmlns:a16="http://schemas.microsoft.com/office/drawing/2014/main" id="{0F981874-3000-7C2A-1F07-DED0A9BAB52D}"/>
              </a:ext>
            </a:extLst>
          </p:cNvPr>
          <p:cNvSpPr/>
          <p:nvPr/>
        </p:nvSpPr>
        <p:spPr>
          <a:xfrm>
            <a:off x="2156563" y="2512741"/>
            <a:ext cx="501043" cy="46137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6" name="מחבר חץ ישר 35">
            <a:extLst>
              <a:ext uri="{FF2B5EF4-FFF2-40B4-BE49-F238E27FC236}">
                <a16:creationId xmlns:a16="http://schemas.microsoft.com/office/drawing/2014/main" id="{E2917F50-203D-F070-9D5B-6D9075503CFC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 flipV="1">
            <a:off x="2657606" y="1792494"/>
            <a:ext cx="2705623" cy="95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אליפסה 36">
            <a:extLst>
              <a:ext uri="{FF2B5EF4-FFF2-40B4-BE49-F238E27FC236}">
                <a16:creationId xmlns:a16="http://schemas.microsoft.com/office/drawing/2014/main" id="{F0EB5CFD-1C58-C338-A18D-F815F3C18F00}"/>
              </a:ext>
            </a:extLst>
          </p:cNvPr>
          <p:cNvSpPr/>
          <p:nvPr/>
        </p:nvSpPr>
        <p:spPr>
          <a:xfrm>
            <a:off x="5363229" y="1561806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אליפסה 37">
            <a:extLst>
              <a:ext uri="{FF2B5EF4-FFF2-40B4-BE49-F238E27FC236}">
                <a16:creationId xmlns:a16="http://schemas.microsoft.com/office/drawing/2014/main" id="{1AB7F1D0-EA1A-BF9B-49FB-F1CF079C6A69}"/>
              </a:ext>
            </a:extLst>
          </p:cNvPr>
          <p:cNvSpPr/>
          <p:nvPr/>
        </p:nvSpPr>
        <p:spPr>
          <a:xfrm>
            <a:off x="8471779" y="2792380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מחבר חץ ישר 38">
            <a:extLst>
              <a:ext uri="{FF2B5EF4-FFF2-40B4-BE49-F238E27FC236}">
                <a16:creationId xmlns:a16="http://schemas.microsoft.com/office/drawing/2014/main" id="{97343A3F-01D8-F64A-5301-112A2F48F23E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5864272" y="1792494"/>
            <a:ext cx="2642992" cy="1196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31E14FF8-2D63-37A0-937E-6F27D812B6D8}"/>
              </a:ext>
            </a:extLst>
          </p:cNvPr>
          <p:cNvSpPr txBox="1"/>
          <p:nvPr/>
        </p:nvSpPr>
        <p:spPr>
          <a:xfrm>
            <a:off x="1141954" y="2567741"/>
            <a:ext cx="101460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Robot 2</a:t>
            </a:r>
            <a:endParaRPr lang="he-IL" sz="2000" b="1" dirty="0"/>
          </a:p>
        </p:txBody>
      </p:sp>
      <p:cxnSp>
        <p:nvCxnSpPr>
          <p:cNvPr id="52" name="מחבר חץ ישר 51">
            <a:extLst>
              <a:ext uri="{FF2B5EF4-FFF2-40B4-BE49-F238E27FC236}">
                <a16:creationId xmlns:a16="http://schemas.microsoft.com/office/drawing/2014/main" id="{61FA3728-A3AC-5598-E542-7082AA551D39}"/>
              </a:ext>
            </a:extLst>
          </p:cNvPr>
          <p:cNvCxnSpPr>
            <a:cxnSpLocks/>
          </p:cNvCxnSpPr>
          <p:nvPr/>
        </p:nvCxnSpPr>
        <p:spPr>
          <a:xfrm flipV="1">
            <a:off x="2657605" y="4303264"/>
            <a:ext cx="6566772" cy="929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מחבר חץ ישר 56">
            <a:extLst>
              <a:ext uri="{FF2B5EF4-FFF2-40B4-BE49-F238E27FC236}">
                <a16:creationId xmlns:a16="http://schemas.microsoft.com/office/drawing/2014/main" id="{A6E6365E-8455-D449-1B3B-2E3262DC3C32}"/>
              </a:ext>
            </a:extLst>
          </p:cNvPr>
          <p:cNvCxnSpPr>
            <a:cxnSpLocks/>
          </p:cNvCxnSpPr>
          <p:nvPr/>
        </p:nvCxnSpPr>
        <p:spPr>
          <a:xfrm>
            <a:off x="2644035" y="5995145"/>
            <a:ext cx="5841314" cy="25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779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C551B78-39AC-0F0B-41DA-45E232546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64" y="1868429"/>
            <a:ext cx="11931272" cy="312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51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A58527E4-6755-F3A0-A5AE-7B84F0238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00" y="123423"/>
            <a:ext cx="6584400" cy="638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28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33D70AF-875D-D5C8-3768-3F6B3D24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694" y="373282"/>
            <a:ext cx="5866612" cy="578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63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97F6204-55A7-5207-00E7-8E728528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84" y="144000"/>
            <a:ext cx="6637831" cy="65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55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B702514-BFDE-9E50-DC69-D6E1F7C4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27" y="940854"/>
            <a:ext cx="5143946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44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D6875F7-4B4E-4C52-8BEE-72F2E1120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147" y="147509"/>
            <a:ext cx="6573706" cy="656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10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36794F8-67D9-324F-6F99-5B0C9AEE2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594" y="147600"/>
            <a:ext cx="6552811" cy="65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18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547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קו, תרשים, מלבן, מקביל&#10;&#10;התיאור נוצר באופן אוטומטי">
            <a:extLst>
              <a:ext uri="{FF2B5EF4-FFF2-40B4-BE49-F238E27FC236}">
                <a16:creationId xmlns:a16="http://schemas.microsoft.com/office/drawing/2014/main" id="{19D2D655-E4F5-A387-ECB3-D2905E30C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931" y="589813"/>
            <a:ext cx="4806138" cy="48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40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צילום מסך, טקסט, תרשים, תוכנה&#10;&#10;התיאור נוצר באופן אוטומטי">
            <a:extLst>
              <a:ext uri="{FF2B5EF4-FFF2-40B4-BE49-F238E27FC236}">
                <a16:creationId xmlns:a16="http://schemas.microsoft.com/office/drawing/2014/main" id="{D1145FE6-36B0-C7AA-BC73-B33921C96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0" y="338822"/>
            <a:ext cx="9929720" cy="61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67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אליפסה 5">
            <a:extLst>
              <a:ext uri="{FF2B5EF4-FFF2-40B4-BE49-F238E27FC236}">
                <a16:creationId xmlns:a16="http://schemas.microsoft.com/office/drawing/2014/main" id="{C29D8466-C519-4877-F7DB-05F9384B95D6}"/>
              </a:ext>
            </a:extLst>
          </p:cNvPr>
          <p:cNvSpPr/>
          <p:nvPr/>
        </p:nvSpPr>
        <p:spPr>
          <a:xfrm>
            <a:off x="2116896" y="2436311"/>
            <a:ext cx="501043" cy="46137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8542A535-0DE6-0BF5-CDBB-26F00D9ED27E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2617939" y="1716064"/>
            <a:ext cx="2705623" cy="95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אליפסה 9">
            <a:extLst>
              <a:ext uri="{FF2B5EF4-FFF2-40B4-BE49-F238E27FC236}">
                <a16:creationId xmlns:a16="http://schemas.microsoft.com/office/drawing/2014/main" id="{F1224AD0-874F-6B6E-CA9A-2E7790A3AA00}"/>
              </a:ext>
            </a:extLst>
          </p:cNvPr>
          <p:cNvSpPr/>
          <p:nvPr/>
        </p:nvSpPr>
        <p:spPr>
          <a:xfrm>
            <a:off x="5323562" y="1485376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אליפסה 15">
            <a:extLst>
              <a:ext uri="{FF2B5EF4-FFF2-40B4-BE49-F238E27FC236}">
                <a16:creationId xmlns:a16="http://schemas.microsoft.com/office/drawing/2014/main" id="{84C1F24A-DE1D-85B1-ED5E-39B103209256}"/>
              </a:ext>
            </a:extLst>
          </p:cNvPr>
          <p:cNvSpPr/>
          <p:nvPr/>
        </p:nvSpPr>
        <p:spPr>
          <a:xfrm>
            <a:off x="9396608" y="933187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D5F7C55E-F6E5-4C71-D4A1-E59340BF6CF0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flipV="1">
            <a:off x="5824605" y="1163875"/>
            <a:ext cx="3572003" cy="552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F3664425-F52F-2C25-D472-D054ED315833}"/>
              </a:ext>
            </a:extLst>
          </p:cNvPr>
          <p:cNvSpPr/>
          <p:nvPr/>
        </p:nvSpPr>
        <p:spPr>
          <a:xfrm>
            <a:off x="2116896" y="5317296"/>
            <a:ext cx="501043" cy="46137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2C27A2C3-7F14-4F85-5E8A-243ECD9E08E5}"/>
              </a:ext>
            </a:extLst>
          </p:cNvPr>
          <p:cNvSpPr/>
          <p:nvPr/>
        </p:nvSpPr>
        <p:spPr>
          <a:xfrm>
            <a:off x="9396608" y="4358011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4" name="מחבר חץ ישר 23">
            <a:extLst>
              <a:ext uri="{FF2B5EF4-FFF2-40B4-BE49-F238E27FC236}">
                <a16:creationId xmlns:a16="http://schemas.microsoft.com/office/drawing/2014/main" id="{A091F742-5849-026E-DE9C-C87FAD9EE742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2617939" y="4588699"/>
            <a:ext cx="6778669" cy="959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חץ: למטה 26">
            <a:extLst>
              <a:ext uri="{FF2B5EF4-FFF2-40B4-BE49-F238E27FC236}">
                <a16:creationId xmlns:a16="http://schemas.microsoft.com/office/drawing/2014/main" id="{7B574C4F-E58D-2ED0-3523-E6D5E6EB2F61}"/>
              </a:ext>
            </a:extLst>
          </p:cNvPr>
          <p:cNvSpPr/>
          <p:nvPr/>
        </p:nvSpPr>
        <p:spPr>
          <a:xfrm>
            <a:off x="5426902" y="3009378"/>
            <a:ext cx="392481" cy="146867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66BB942F-C906-5CBC-BB42-15B1D4B9DEF1}"/>
              </a:ext>
            </a:extLst>
          </p:cNvPr>
          <p:cNvSpPr txBox="1"/>
          <p:nvPr/>
        </p:nvSpPr>
        <p:spPr>
          <a:xfrm>
            <a:off x="1102288" y="2497576"/>
            <a:ext cx="101460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Robot 1</a:t>
            </a:r>
            <a:endParaRPr lang="he-IL" sz="2000" b="1" dirty="0"/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95C7230E-C38C-FB73-7D18-3C61826071E3}"/>
              </a:ext>
            </a:extLst>
          </p:cNvPr>
          <p:cNvSpPr txBox="1"/>
          <p:nvPr/>
        </p:nvSpPr>
        <p:spPr>
          <a:xfrm>
            <a:off x="1102288" y="5378561"/>
            <a:ext cx="101460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Robot 1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33775849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קו, תרשים, מקביל, עלילה&#10;&#10;התיאור נוצר באופן אוטומטי">
            <a:extLst>
              <a:ext uri="{FF2B5EF4-FFF2-40B4-BE49-F238E27FC236}">
                <a16:creationId xmlns:a16="http://schemas.microsoft.com/office/drawing/2014/main" id="{EB86FBE4-FBD2-A3CB-3994-D48A30F0A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249" y="1550507"/>
            <a:ext cx="3947502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69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צילום מסך, תרשים, טקסט, קו&#10;&#10;התיאור נוצר באופן אוטומטי">
            <a:extLst>
              <a:ext uri="{FF2B5EF4-FFF2-40B4-BE49-F238E27FC236}">
                <a16:creationId xmlns:a16="http://schemas.microsoft.com/office/drawing/2014/main" id="{89638AAD-04A4-7914-6625-61A82FCE9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08" y="597924"/>
            <a:ext cx="9731583" cy="56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52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תרשים, תוכנית, קו, שרטוט טכני&#10;&#10;התיאור נוצר באופן אוטומטי">
            <a:extLst>
              <a:ext uri="{FF2B5EF4-FFF2-40B4-BE49-F238E27FC236}">
                <a16:creationId xmlns:a16="http://schemas.microsoft.com/office/drawing/2014/main" id="{2B29E80C-8C12-35E7-9B6D-E83F0F485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320" y="948475"/>
            <a:ext cx="5075360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028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, תרשים, צילום מסך, קו&#10;&#10;התיאור נוצר באופן אוטומטי">
            <a:extLst>
              <a:ext uri="{FF2B5EF4-FFF2-40B4-BE49-F238E27FC236}">
                <a16:creationId xmlns:a16="http://schemas.microsoft.com/office/drawing/2014/main" id="{E25647EA-8C05-8252-D9E5-B8B94B841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53" y="430270"/>
            <a:ext cx="9845893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68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תרשים, קו, שרטוט, תוכנית&#10;&#10;התיאור נוצר באופן אוטומטי">
            <a:extLst>
              <a:ext uri="{FF2B5EF4-FFF2-40B4-BE49-F238E27FC236}">
                <a16:creationId xmlns:a16="http://schemas.microsoft.com/office/drawing/2014/main" id="{9707D3C5-83C1-A325-CCFA-725B51CEC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579" y="879889"/>
            <a:ext cx="5326842" cy="50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828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, תרשים, צילום מסך, קו&#10;&#10;התיאור נוצר באופן אוטומטי">
            <a:extLst>
              <a:ext uri="{FF2B5EF4-FFF2-40B4-BE49-F238E27FC236}">
                <a16:creationId xmlns:a16="http://schemas.microsoft.com/office/drawing/2014/main" id="{3EF9EAF2-3383-AD80-D916-610FFD14F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94" y="380736"/>
            <a:ext cx="9815411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327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, תרשים, צילום מסך, תוכנית&#10;&#10;התיאור נוצר באופן אוטומטי">
            <a:extLst>
              <a:ext uri="{FF2B5EF4-FFF2-40B4-BE49-F238E27FC236}">
                <a16:creationId xmlns:a16="http://schemas.microsoft.com/office/drawing/2014/main" id="{A9C78030-1384-4A92-6299-BA145A2EE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98" y="609355"/>
            <a:ext cx="9739204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23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תרשים, קו, תוכנית, אוריגמי&#10;&#10;התיאור נוצר באופן אוטומטי">
            <a:extLst>
              <a:ext uri="{FF2B5EF4-FFF2-40B4-BE49-F238E27FC236}">
                <a16:creationId xmlns:a16="http://schemas.microsoft.com/office/drawing/2014/main" id="{85FDBB89-C335-D20A-8731-0B864489D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60" y="2091574"/>
            <a:ext cx="2758679" cy="26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53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תרשים, קו, תוכנית, אוריגמי&#10;&#10;התיאור נוצר באופן אוטומטי">
            <a:extLst>
              <a:ext uri="{FF2B5EF4-FFF2-40B4-BE49-F238E27FC236}">
                <a16:creationId xmlns:a16="http://schemas.microsoft.com/office/drawing/2014/main" id="{92D4C8DB-F2EC-3872-CB28-86876A92F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95" y="1146612"/>
            <a:ext cx="4724809" cy="45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35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, תרשים, צילום מסך, תוכנית&#10;&#10;התיאור נוצר באופן אוטומטי">
            <a:extLst>
              <a:ext uri="{FF2B5EF4-FFF2-40B4-BE49-F238E27FC236}">
                <a16:creationId xmlns:a16="http://schemas.microsoft.com/office/drawing/2014/main" id="{21B8F7F0-E0DE-EB1A-40EA-1D643B278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524"/>
            <a:ext cx="12192000" cy="58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62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548DD62-FCA1-F58F-B7F0-DC99DA6014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14E4EBC-4DE1-95D8-2CC3-F16F96F4D6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3DD09FF-42ED-7143-5641-44C2BE00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453" y="1600200"/>
            <a:ext cx="6518672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022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צילום מסך, תרשים, תוכנה גרפית, תוכנה&#10;&#10;התיאור נוצר באופן אוטומטי">
            <a:extLst>
              <a:ext uri="{FF2B5EF4-FFF2-40B4-BE49-F238E27FC236}">
                <a16:creationId xmlns:a16="http://schemas.microsoft.com/office/drawing/2014/main" id="{996F17C7-3AC4-F55C-7219-B9F1375A2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077"/>
            <a:ext cx="12192000" cy="632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772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קו, תרשים, עלילה, מלבן&#10;&#10;התיאור נוצר באופן אוטומטי">
            <a:extLst>
              <a:ext uri="{FF2B5EF4-FFF2-40B4-BE49-F238E27FC236}">
                <a16:creationId xmlns:a16="http://schemas.microsoft.com/office/drawing/2014/main" id="{6AF4E070-4973-A20A-CE19-DF0D24EB7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19" y="2430693"/>
            <a:ext cx="8100762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885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צילום מסך, טקסט, תרשים, תוכנה&#10;&#10;התיאור נוצר באופן אוטומטי">
            <a:extLst>
              <a:ext uri="{FF2B5EF4-FFF2-40B4-BE49-F238E27FC236}">
                <a16:creationId xmlns:a16="http://schemas.microsoft.com/office/drawing/2014/main" id="{E04873C5-CBFB-CD2C-2309-E80ABF925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965"/>
            <a:ext cx="12192000" cy="644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730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קו, תרשים, עלילה, אוריגמי&#10;&#10;התיאור נוצר באופן אוטומטי">
            <a:extLst>
              <a:ext uri="{FF2B5EF4-FFF2-40B4-BE49-F238E27FC236}">
                <a16:creationId xmlns:a16="http://schemas.microsoft.com/office/drawing/2014/main" id="{283F8170-D8F7-2D12-9FA1-0D70DA5C9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95" y="2312573"/>
            <a:ext cx="8192210" cy="22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573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8109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AB6A04C-D0C6-B564-2786-4AF8F05B5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464" y="2369728"/>
            <a:ext cx="8215072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651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C257325-D5BF-EF8C-9CBB-EE6E235D9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2494"/>
            <a:ext cx="12192000" cy="569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412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80C9366-A019-2F8B-F6B5-7D8731E7F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809" y="2293521"/>
            <a:ext cx="8550381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161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B6A13C8-35E6-AEAD-9DE8-E37B04CE8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7226"/>
            <a:ext cx="12192000" cy="57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200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665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D2703E-C524-31FF-AE6B-709C3BF5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B70B244-3364-6366-8296-3E9676A2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ABC5B13-2334-68A3-2BC6-676ED106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710"/>
            <a:ext cx="11938677" cy="478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260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6327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453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3067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437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32079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0572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9170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3505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4223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79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D2703E-C524-31FF-AE6B-709C3BF5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B70B244-3364-6366-8296-3E9676A2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D88DC770-FCD1-3EF5-DEE0-B40AC165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514475"/>
            <a:ext cx="94011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862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1987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451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6019871-522C-AB0E-54FC-48EA2E22E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457325"/>
            <a:ext cx="93726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51054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4403</TotalTime>
  <Words>359</Words>
  <Application>Microsoft Office PowerPoint</Application>
  <PresentationFormat>מסך רחב</PresentationFormat>
  <Paragraphs>133</Paragraphs>
  <Slides>81</Slides>
  <Notes>50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81</vt:i4>
      </vt:variant>
    </vt:vector>
  </HeadingPairs>
  <TitlesOfParts>
    <vt:vector size="86" baseType="lpstr">
      <vt:lpstr>Aptos</vt:lpstr>
      <vt:lpstr>Arial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אור כהן</dc:creator>
  <cp:lastModifiedBy>Or Cohen</cp:lastModifiedBy>
  <cp:revision>25</cp:revision>
  <dcterms:created xsi:type="dcterms:W3CDTF">2024-05-10T21:42:12Z</dcterms:created>
  <dcterms:modified xsi:type="dcterms:W3CDTF">2024-05-29T15:07:11Z</dcterms:modified>
</cp:coreProperties>
</file>